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3C27-BD5F-127D-029B-AE4D38198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110F5-9AE5-E295-3DF2-31EEA8309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9B10A-50F1-C7C5-9C8D-184E1E24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9A5A1-A034-EA0D-9AA9-882E6D48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1383D-5B6A-9242-BCEE-22A0E930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5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F0CD-0B8A-DD7E-8EDF-C35868BB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01641-7237-2732-5B55-AC9C0C5A4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4FF95-B114-F1C3-468C-4FF4A844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A1696-472D-FD2D-FA5C-F6915E7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BBBC9-AEF4-67B3-7644-0F3A20BC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14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207082-1888-5C41-14BC-0E10DF235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3E8F2-E6A3-0FAC-0BF5-D61A65AE2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F5000-634A-197C-8E43-938A9C9D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9BD6B-9ABA-8773-B206-5B9FF304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7DB67-B9CE-0EE6-681F-E1981537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16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AB81-CE59-71C2-FD6A-0559C685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33E3-2A29-6EAF-8D51-8524C46E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A6B91-A843-037A-3E28-6B6AEAFE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21C95-98DC-B4D8-724D-2FF924647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70802-C796-2AC6-B6D0-FF3F5F70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27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D248-F8DD-13CC-1ED5-8597F5A8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B88D2-CEB4-E452-9FB7-7A530B454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2FC5-23FE-C08D-AE51-7A4D0BE4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CC7E-3C3D-A2DD-2D25-35C9642A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5B79-361D-B1A2-DA91-4EA29E54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0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2A9D-FC02-8709-3086-659F28E8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EA24-9474-5296-E504-B33D57E1A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0949B-4A28-F635-1FD7-DB7891F88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3363C-4352-F68D-A345-3AD274EE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FAE62-7E1A-8BF0-5D8F-D784C72D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4163B-59A6-8034-833C-DB198E2D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99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D91B-AF17-35D6-BF63-5CE87BCD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17225-8C3F-AE4F-052B-E002565A8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41C3E-AAE4-EBE1-956F-B50647CD5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B77D7-34CE-7303-8342-24A337829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E292B-DF49-7EC1-7E91-C99679DD1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F4035-0408-128A-C40E-1EBF62D8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922B0-427B-0A07-8336-1DFB6BD6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AB01AF-EBB3-602A-3CA7-D8021632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4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0782-ABD3-DF8B-FB0D-60C5DE8B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CCBE30-8D4C-F91A-69CD-CFB45B54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A432C-DD72-CC29-7340-98BD9828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5E1E2-E360-6B4C-693C-F56778B2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A2465-42BC-6FFB-9918-B89E87BA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1B45A-68DD-7E15-3455-26223718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8DCB3-D002-9CBB-3D46-6133F96D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64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2790-3355-6BB0-244D-587FEF28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825EE-17B3-E8FE-3C83-ED1F0039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8BEBC-AC26-BEA7-D9D3-BF61A5F69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8100E-9F3B-FFC2-2132-50A1A946A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E28F8-5F28-D6B2-7C0B-63A75D65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0BA10-BCAF-EF35-1215-CF8B72B0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5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50D5-087D-34A1-53ED-378A823F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FB4E-564B-5D0A-97CA-6F72EE0D9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92B29-ABD6-B445-06A8-C7F5F72D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0E519-9B57-7EDB-0213-0DE747BA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D0A84-C3F1-1B83-9005-4681019B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1358E-6FE8-7BB4-A5D3-702ED1FE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8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3BFD2-94C9-6D2D-DBEE-DC926284F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0B82C-A72D-255B-07BD-074D17FF4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93276-EF78-AF92-25E9-83608E62D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E5B35-EDFF-4BE0-9A3D-234AECA03A20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02E8C-E22E-50E2-A4B6-5EDFF6701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44C82-6A4D-7438-E4C2-120CEDDA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2AE8-E1E7-47D9-A6C1-5DFDBDA5DE2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43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99405E-8633-376A-AFA8-5E81D050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260" y="1944274"/>
            <a:ext cx="4639322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1195D-D182-59BF-98B1-756ACBB8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190312"/>
            <a:ext cx="998359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8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932D4-078E-E182-5280-A4657DB0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975970"/>
            <a:ext cx="985022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8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2B3DC-2670-A006-98FB-9FE5FA03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793234"/>
            <a:ext cx="9774014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B2BF6-D88F-814F-282D-C0EAE47A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1176023"/>
            <a:ext cx="984069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47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E2710-306F-23A3-6191-B3A9E8C7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1142681"/>
            <a:ext cx="9612066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4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1FE9B-9C56-34E9-7BD2-0362BE01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176023"/>
            <a:ext cx="986927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11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D1EF4-DF68-17D8-BC0F-ED781639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2147708"/>
            <a:ext cx="10012172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76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EE3EC-6A34-53E4-213E-305FC2FE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075996"/>
            <a:ext cx="1002169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9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92F06-8351-B7CF-AB29-B6240ACB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1118865"/>
            <a:ext cx="963111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6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965B3-C46E-8D11-93C9-6B20A5BD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95" y="708659"/>
            <a:ext cx="10765010" cy="511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5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1F93B-8895-EA3D-A581-23C06929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942628"/>
            <a:ext cx="923101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1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A6752-2CAC-3C98-353E-A5FB45FB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042654"/>
            <a:ext cx="9831172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2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373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63FF0-9478-8EEB-353D-52D3F9E6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147444"/>
            <a:ext cx="986927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01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8460E-756F-1588-0E18-AE39DCD3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90286"/>
            <a:ext cx="8164064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47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82CAD-E20A-26B5-ED73-01BF177A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1652512"/>
            <a:ext cx="4744112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9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45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A4E4B-AAB4-E11F-B2C8-FA4AB485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090286"/>
            <a:ext cx="983117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39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4CDFD-2614-15E4-7EEA-B49DF265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1176023"/>
            <a:ext cx="978354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5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AEB6B-6DA7-1474-4117-661F3E686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18" y="591118"/>
            <a:ext cx="9774014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7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AF89D-185E-DB6E-FE2B-AE57B2DE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1261760"/>
            <a:ext cx="9640645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82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1F9C4-282E-4192-40D2-133ED8149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1052181"/>
            <a:ext cx="972638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47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E64A6-E002-F970-4E7E-7B200619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1147444"/>
            <a:ext cx="973590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4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1C7BC-5B7C-8C6F-CCFC-C3E9A81B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280812"/>
            <a:ext cx="983117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3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CB594-EFE4-B076-C33D-CB671D343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980733"/>
            <a:ext cx="9764488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12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3B2FB-5987-433C-5D9E-12A363A5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323946"/>
            <a:ext cx="9821646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89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D024D-FB90-F6C0-CC2D-AA9BC2BA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975970"/>
            <a:ext cx="986927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8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19658-4704-25E9-6027-5F535F80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933101"/>
            <a:ext cx="9945488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0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42A0B-3235-55FC-7649-0927D00DF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1128391"/>
            <a:ext cx="9840698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66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608D1-BD26-10B0-9249-D2039CC5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1033128"/>
            <a:ext cx="9640645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A360C-AF34-FB09-52CD-E803ECAE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20" y="961262"/>
            <a:ext cx="979306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7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FDEBC-873A-5D2F-9A09-D5374ECF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2109603"/>
            <a:ext cx="9974067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2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7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120AB-7684-650B-E518-6084D47D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1190312"/>
            <a:ext cx="987880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4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F6E02-643F-CFAC-51C8-2D10DEB3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1385602"/>
            <a:ext cx="960254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9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4F3D0-CD3B-A266-156A-63A9F2BF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1585655"/>
            <a:ext cx="977401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7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D42D2-1BA9-7351-55D3-E569CE72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442760"/>
            <a:ext cx="993596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2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3BB51-7AA9-B162-B66A-D4EC5CEB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16" y="932420"/>
            <a:ext cx="9326277" cy="445832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73EDC1-74FB-FB71-DC6B-4548C1C27CF5}"/>
              </a:ext>
            </a:extLst>
          </p:cNvPr>
          <p:cNvSpPr/>
          <p:nvPr/>
        </p:nvSpPr>
        <p:spPr>
          <a:xfrm>
            <a:off x="2846717" y="1794295"/>
            <a:ext cx="923027" cy="517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B1D891-D132-7D7B-4A17-495DCA319C6A}"/>
              </a:ext>
            </a:extLst>
          </p:cNvPr>
          <p:cNvSpPr/>
          <p:nvPr/>
        </p:nvSpPr>
        <p:spPr>
          <a:xfrm flipV="1">
            <a:off x="2723071" y="3173754"/>
            <a:ext cx="923027" cy="517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30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0</Words>
  <Application>Microsoft Office PowerPoint</Application>
  <PresentationFormat>Widescreen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Santos, Guilherme (RIS-SAO)</dc:creator>
  <cp:lastModifiedBy>Santos, Guilherme (RIS-SAO)</cp:lastModifiedBy>
  <cp:revision>2</cp:revision>
  <dcterms:created xsi:type="dcterms:W3CDTF">2023-04-15T12:25:07Z</dcterms:created>
  <dcterms:modified xsi:type="dcterms:W3CDTF">2023-08-12T11:33:00Z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2023-04-15T12:25:07Z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51573b2c-ab62-4979-9381-a10d971d4d90</vt:lpwstr>
  </property>
  <property fmtid="{D5CDD505-2E9C-101B-9397-08002B2CF9AE}" pid="8" name="MSIP_Label_549ac42a-3eb4-4074-b885-aea26bd6241e_ContentBits">
    <vt:lpwstr>0</vt:lpwstr>
  </property>
</Properties>
</file>